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8BD7A-B5EE-AD5F-0798-288E618A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5F4E48-9483-3E25-D2F3-F6249261E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15F7E-D056-2761-E289-62AF5A36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A6A65-923F-D60B-7907-F0B299CE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69F149-23FF-EC89-AE39-E061F948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07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6EE4F-F096-26F2-D1C4-3422B1D1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5F9C77-C8D9-9261-06E2-0D7A2EDF0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8CBAA-7137-DC5F-B2A9-DB612F01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CB21D7-D059-89ED-EC34-ECCD5AB9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EE66E-BCE0-CE0E-D721-DC1C7935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94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C2CDDF-B99A-BC44-A114-A948BAE29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894DEA-2EB0-5AF8-7485-A4C2AF211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0B010-FF04-1FEB-8C85-AE905E28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BDA479-296C-C0F5-99AD-6AA5C7F7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691DE-F753-06D2-9E5B-973525F9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6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54987-5FB4-7C27-DD80-F84A1D63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2BC9E-5001-75C5-E3EF-2B929B625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E97774-DAA1-9423-6FA2-5CF214CC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85E5E-4F03-0F77-BA17-D7B89C21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724AA-C04F-6244-08BF-E4CDE9BC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27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D97D-766E-D25D-FAEC-D600C09D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D9F54-967C-CD00-CFDC-00BA29E2F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E57BBA-CA83-1293-0902-B7BBBBFB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D79D8-7EB7-54D0-73F1-AC08B3FE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368DA2-4383-64E1-502C-6C12671E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52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64523-B789-374B-6B73-AF78B415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918D98-9C73-5C85-EC6A-1EBF944AB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FDF01C-C057-6921-D0A8-6CE80D9AA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D6724-2A7A-4578-2F4B-956AA4D1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187D4-42A0-4079-1E2A-49C5D54C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2F4D44-6211-96BA-8052-C8F841D4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44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8AFE0-CFD1-BCF6-011F-F1BAB188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D43D32-E78D-D3E6-D1C7-A072EF338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2204E-544C-22EC-B40F-E64E1C317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0955FD-0AD8-3A7D-23C1-4F9470D09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651B2B-A9A8-77F1-A406-EE46B1D2E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E123F4-29CC-C5F7-E3EA-A2DBDBA9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C87C22-7381-6ADC-83C1-79DC2F98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905D28-8A5F-9728-3E21-33585382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9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1D98C-B682-425B-C176-105C3B5C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263332-6B36-5E39-3448-12DC35CF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695B7A-9BAF-A438-CB0B-C7F24668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CF37E-D1D6-0101-5042-EECC0F86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7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45911B-9AE8-522E-57E3-351D93F8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44A711-AEC1-7198-BFD0-8EFD6857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0F4845-8CCC-6978-9F97-FBCEECD0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3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A2A2E-6693-F22A-5A99-47ABF4B3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1096EF-4E43-7BBD-2B2A-62767854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5EE58A-0356-097B-B4FB-510093F5E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1B6B16-63D2-B72D-13FA-D4CD8A17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6CE995-6FA3-FAEF-FD48-7C35505F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0F2EEE-7CB5-C1AE-2675-9A83AC39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43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9693-77B3-CE80-8D5D-CD61C0D9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BF859B-B3AF-1C47-F5B0-11919593A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82340-912F-5921-892B-24782812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B7CAA5-4626-678D-F57A-7B7BC523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134B8-964B-0635-1309-08BAB8AC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6C810-04F1-776D-A9DD-4E60BAC4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56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BE5255-4143-5BD0-5104-28966B6A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3BC475-69FC-5EB6-7037-A12C19147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6A925-DC73-1ACA-37B9-D0E38483A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8B2143-1416-4EC6-8E32-D54DCA237059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6389C-7B5C-AD5A-1871-8D8F19A0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B44DA-5EF9-A69D-4EAC-8CE93CF43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A2512-0AD5-4815-A79E-32D66E9D4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47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C1BAB0-A2DE-C3C5-4EAD-13545105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6"/>
            <a:ext cx="12192000" cy="68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5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78B79E-B8C6-8912-85C3-12C975A1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6"/>
            <a:ext cx="12192000" cy="68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5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14AE7A-9C97-6723-3E7E-AA8161799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8"/>
            <a:ext cx="12192000" cy="68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6BB1FE-28A7-E9B0-E0CD-477EDE49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D038C0-D8FF-CB16-9ED5-1141C386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" y="0"/>
            <a:ext cx="12180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75C5D2-8B33-DAC0-E640-2D3FB5C7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8"/>
            <a:ext cx="12192000" cy="68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3E9D5A-78BE-360B-48FE-1DBEB4D65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" y="0"/>
            <a:ext cx="12170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17764E-6D9B-2654-9F81-85CB6604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6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4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Beunza</dc:creator>
  <cp:lastModifiedBy>Maria Beunza</cp:lastModifiedBy>
  <cp:revision>1</cp:revision>
  <dcterms:created xsi:type="dcterms:W3CDTF">2024-05-11T16:17:31Z</dcterms:created>
  <dcterms:modified xsi:type="dcterms:W3CDTF">2024-05-11T16:24:15Z</dcterms:modified>
</cp:coreProperties>
</file>